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38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81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26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6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6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17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63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0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5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5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2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F46E9-84DD-4806-8E0A-EF3E4CD62653}" type="datetimeFigureOut">
              <a:rPr kumimoji="1" lang="ja-JP" altLang="en-US" smtClean="0"/>
              <a:t>2022/2/21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CAA7-9383-4093-8042-EFE15C5430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3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192687"/>
          </a:xfrm>
        </p:spPr>
        <p:txBody>
          <a:bodyPr>
            <a:noAutofit/>
          </a:bodyPr>
          <a:lstStyle/>
          <a:p>
            <a:r>
              <a:rPr kumimoji="1" lang="ja-JP" altLang="en-US" sz="25000" dirty="0" smtClean="0"/>
              <a:t>３６９</a:t>
            </a:r>
            <a:endParaRPr kumimoji="1" lang="ja-JP" altLang="en-US" sz="25000" dirty="0"/>
          </a:p>
        </p:txBody>
      </p:sp>
    </p:spTree>
    <p:extLst>
      <p:ext uri="{BB962C8B-B14F-4D97-AF65-F5344CB8AC3E}">
        <p14:creationId xmlns:p14="http://schemas.microsoft.com/office/powerpoint/2010/main" val="110927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３６９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３６９</dc:title>
  <dc:creator>FJ-USER</dc:creator>
  <cp:lastModifiedBy>FJ-USER</cp:lastModifiedBy>
  <cp:revision>1</cp:revision>
  <dcterms:created xsi:type="dcterms:W3CDTF">2022-02-21T01:55:12Z</dcterms:created>
  <dcterms:modified xsi:type="dcterms:W3CDTF">2022-02-21T01:56:37Z</dcterms:modified>
</cp:coreProperties>
</file>